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2" r:id="rId4"/>
    <p:sldId id="269" r:id="rId5"/>
    <p:sldId id="273" r:id="rId6"/>
    <p:sldId id="274" r:id="rId7"/>
    <p:sldId id="275" r:id="rId8"/>
    <p:sldId id="276" r:id="rId9"/>
    <p:sldId id="271" r:id="rId10"/>
    <p:sldId id="267" r:id="rId11"/>
    <p:sldId id="272" r:id="rId12"/>
    <p:sldId id="270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0" autoAdjust="0"/>
    <p:restoredTop sz="95587" autoAdjust="0"/>
  </p:normalViewPr>
  <p:slideViewPr>
    <p:cSldViewPr snapToGrid="0">
      <p:cViewPr varScale="1">
        <p:scale>
          <a:sx n="78" d="100"/>
          <a:sy n="78" d="100"/>
        </p:scale>
        <p:origin x="9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FE6-4662-ABE7-DF30403397CD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6FE6-4662-ABE7-DF30403397C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4F181B20-96BA-40B4-A942-9822834085EC}" type="CATEGORYNAME">
                      <a:rPr lang="zh-TW" altLang="en-US" sz="240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pPr/>
                      <a:t>[類別名稱]</a:t>
                    </a:fld>
                    <a:r>
                      <a:rPr lang="zh-TW" altLang="en-US" baseline="0" dirty="0"/>
                      <a:t>
</a:t>
                    </a:r>
                    <a:fld id="{DA2EFAB5-89CF-4DC9-915A-E83DE5B62D46}" type="PERCENTAGE">
                      <a:rPr lang="en-US" altLang="zh-TW" baseline="0"/>
                      <a:pPr/>
                      <a:t>[百分比]</a:t>
                    </a:fld>
                    <a:endParaRPr lang="zh-TW" altLang="en-US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FE6-4662-ABE7-DF30403397C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ln>
                        <a:solidFill>
                          <a:schemeClr val="tx1"/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6FE6-4662-ABE7-DF30403397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工作表1!$A$2:$A$3</c:f>
              <c:strCache>
                <c:ptCount val="2"/>
                <c:pt idx="0">
                  <c:v>黃子洋</c:v>
                </c:pt>
                <c:pt idx="1">
                  <c:v>徐俊振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E6-4662-ABE7-DF30403397C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E3909-CF92-47F6-8114-C2F650006FE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FD381-8734-4F0D-A82A-C057CFDD94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05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FD381-8734-4F0D-A82A-C057CFDD941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03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FD381-8734-4F0D-A82A-C057CFDD941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82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FD381-8734-4F0D-A82A-C057CFDD941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79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FD381-8734-4F0D-A82A-C057CFDD941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078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FD381-8734-4F0D-A82A-C057CFDD941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3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FD381-8734-4F0D-A82A-C057CFDD941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74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FD381-8734-4F0D-A82A-C057CFDD941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89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40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07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40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57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94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29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47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27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97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6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33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5C521-50C8-484D-84F7-773F344E0F36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2D8B7-17E3-43B1-AD0D-58FF9A6CCF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4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sejunzhen.github.io/Project_OI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/>
          <p:cNvGrpSpPr/>
          <p:nvPr/>
        </p:nvGrpSpPr>
        <p:grpSpPr>
          <a:xfrm>
            <a:off x="0" y="0"/>
            <a:ext cx="12192000" cy="6858000"/>
            <a:chOff x="-708660" y="2952842"/>
            <a:chExt cx="12192000" cy="68580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8660" y="6444773"/>
              <a:ext cx="12192000" cy="336606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8660" y="2952842"/>
              <a:ext cx="12192000" cy="3491931"/>
            </a:xfrm>
            <a:prstGeom prst="rect">
              <a:avLst/>
            </a:prstGeom>
          </p:spPr>
        </p:pic>
      </p:grpSp>
      <p:sp>
        <p:nvSpPr>
          <p:cNvPr id="34" name="標題 1"/>
          <p:cNvSpPr txBox="1">
            <a:spLocks/>
          </p:cNvSpPr>
          <p:nvPr/>
        </p:nvSpPr>
        <p:spPr>
          <a:xfrm>
            <a:off x="5243330" y="198581"/>
            <a:ext cx="4572001" cy="4350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關於我們</a:t>
            </a:r>
            <a:r>
              <a:rPr lang="en-US" altLang="zh-CN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最新消息</a:t>
            </a:r>
            <a:r>
              <a:rPr lang="en-US" altLang="zh-CN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實用指南</a:t>
            </a:r>
            <a:r>
              <a:rPr lang="en-US" altLang="zh-CN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交換學生</a:t>
            </a:r>
            <a:r>
              <a:rPr lang="en-US" altLang="zh-CN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聯絡我們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40768" y="967043"/>
            <a:ext cx="4387175" cy="869325"/>
          </a:xfrm>
        </p:spPr>
        <p:txBody>
          <a:bodyPr>
            <a:normAutofit fontScale="90000"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國立</a:t>
            </a:r>
            <a:r>
              <a:rPr lang="zh-CN" altLang="en-US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臺</a:t>
            </a:r>
            <a:r>
              <a:rPr lang="zh-TW" altLang="en-US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北科技大學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國際事務處</a:t>
            </a:r>
            <a:endParaRPr lang="zh-TW" altLang="en-US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357991" y="2803868"/>
            <a:ext cx="3476017" cy="425213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前端工程設計與開發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70" y="127833"/>
            <a:ext cx="583902" cy="583902"/>
          </a:xfrm>
          <a:prstGeom prst="rect">
            <a:avLst/>
          </a:prstGeom>
        </p:spPr>
      </p:pic>
      <p:sp>
        <p:nvSpPr>
          <p:cNvPr id="33" name="標題 1"/>
          <p:cNvSpPr txBox="1">
            <a:spLocks/>
          </p:cNvSpPr>
          <p:nvPr/>
        </p:nvSpPr>
        <p:spPr>
          <a:xfrm>
            <a:off x="2810362" y="1916610"/>
            <a:ext cx="6847988" cy="6291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Office of International Affairs, Taipei Tech</a:t>
            </a:r>
            <a:endParaRPr lang="zh-TW" altLang="en-US" sz="32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82" y="4013353"/>
            <a:ext cx="489690" cy="445837"/>
          </a:xfrm>
          <a:prstGeom prst="rect">
            <a:avLst/>
          </a:prstGeom>
        </p:spPr>
      </p:pic>
      <p:sp>
        <p:nvSpPr>
          <p:cNvPr id="37" name="副標題 2"/>
          <p:cNvSpPr txBox="1">
            <a:spLocks/>
          </p:cNvSpPr>
          <p:nvPr/>
        </p:nvSpPr>
        <p:spPr>
          <a:xfrm>
            <a:off x="2357682" y="4038879"/>
            <a:ext cx="1080059" cy="425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</a:t>
            </a:r>
            <a:r>
              <a:rPr lang="zh-CN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資三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副標題 2"/>
          <p:cNvSpPr txBox="1">
            <a:spLocks/>
          </p:cNvSpPr>
          <p:nvPr/>
        </p:nvSpPr>
        <p:spPr>
          <a:xfrm>
            <a:off x="2432830" y="4664471"/>
            <a:ext cx="3476017" cy="425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103590050	</a:t>
            </a:r>
            <a:r>
              <a:rPr lang="zh-CN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徐俊振</a:t>
            </a:r>
            <a:endParaRPr lang="en-US" altLang="zh-CN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副標題 2"/>
          <p:cNvSpPr txBox="1">
            <a:spLocks/>
          </p:cNvSpPr>
          <p:nvPr/>
        </p:nvSpPr>
        <p:spPr>
          <a:xfrm>
            <a:off x="2432831" y="5230930"/>
            <a:ext cx="3476017" cy="425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103590054	</a:t>
            </a:r>
            <a:r>
              <a:rPr lang="zh-CN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黃子洋</a:t>
            </a:r>
            <a:endParaRPr lang="en-US" altLang="zh-CN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2519464" y="5089684"/>
            <a:ext cx="3576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2519464" y="5674474"/>
            <a:ext cx="3576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群組 50"/>
          <p:cNvGrpSpPr/>
          <p:nvPr/>
        </p:nvGrpSpPr>
        <p:grpSpPr>
          <a:xfrm>
            <a:off x="6507222" y="3790959"/>
            <a:ext cx="3307405" cy="589366"/>
            <a:chOff x="6507222" y="3790959"/>
            <a:chExt cx="3307405" cy="589366"/>
          </a:xfrm>
        </p:grpSpPr>
        <p:sp>
          <p:nvSpPr>
            <p:cNvPr id="43" name="圓角矩形 42"/>
            <p:cNvSpPr/>
            <p:nvPr/>
          </p:nvSpPr>
          <p:spPr>
            <a:xfrm>
              <a:off x="6507222" y="3790959"/>
              <a:ext cx="3307405" cy="48588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內容版面配置區 2"/>
            <p:cNvSpPr txBox="1">
              <a:spLocks/>
            </p:cNvSpPr>
            <p:nvPr/>
          </p:nvSpPr>
          <p:spPr>
            <a:xfrm>
              <a:off x="7469031" y="3832401"/>
              <a:ext cx="1400557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網站架構</a:t>
              </a:r>
              <a:endPara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6507220" y="4417524"/>
            <a:ext cx="3307405" cy="485885"/>
            <a:chOff x="6507220" y="4417524"/>
            <a:chExt cx="3307405" cy="485885"/>
          </a:xfrm>
        </p:grpSpPr>
        <p:sp>
          <p:nvSpPr>
            <p:cNvPr id="44" name="圓角矩形 43"/>
            <p:cNvSpPr/>
            <p:nvPr/>
          </p:nvSpPr>
          <p:spPr>
            <a:xfrm>
              <a:off x="6507220" y="4417524"/>
              <a:ext cx="3307405" cy="48588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內容版面配置區 2"/>
            <p:cNvSpPr txBox="1">
              <a:spLocks/>
            </p:cNvSpPr>
            <p:nvPr/>
          </p:nvSpPr>
          <p:spPr>
            <a:xfrm>
              <a:off x="6671310" y="4493952"/>
              <a:ext cx="2987040" cy="3333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Grid system &amp; Wireframe</a:t>
              </a:r>
              <a:endParaRPr lang="en-US" altLang="zh-CN" sz="18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6507925" y="5007586"/>
            <a:ext cx="3307405" cy="599156"/>
            <a:chOff x="6507925" y="5007586"/>
            <a:chExt cx="3307405" cy="599156"/>
          </a:xfrm>
        </p:grpSpPr>
        <p:sp>
          <p:nvSpPr>
            <p:cNvPr id="45" name="圓角矩形 44"/>
            <p:cNvSpPr/>
            <p:nvPr/>
          </p:nvSpPr>
          <p:spPr>
            <a:xfrm>
              <a:off x="6507925" y="5007586"/>
              <a:ext cx="3307405" cy="48588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內容版面配置區 2"/>
            <p:cNvSpPr txBox="1">
              <a:spLocks/>
            </p:cNvSpPr>
            <p:nvPr/>
          </p:nvSpPr>
          <p:spPr>
            <a:xfrm>
              <a:off x="7465222" y="5058818"/>
              <a:ext cx="1400557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6507221" y="5634151"/>
            <a:ext cx="3307405" cy="600920"/>
            <a:chOff x="6507221" y="5634151"/>
            <a:chExt cx="3307405" cy="600920"/>
          </a:xfrm>
        </p:grpSpPr>
        <p:sp>
          <p:nvSpPr>
            <p:cNvPr id="46" name="圓角矩形 45"/>
            <p:cNvSpPr/>
            <p:nvPr/>
          </p:nvSpPr>
          <p:spPr>
            <a:xfrm>
              <a:off x="6507221" y="5634151"/>
              <a:ext cx="3307405" cy="48588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內容版面配置區 2"/>
            <p:cNvSpPr txBox="1">
              <a:spLocks/>
            </p:cNvSpPr>
            <p:nvPr/>
          </p:nvSpPr>
          <p:spPr>
            <a:xfrm>
              <a:off x="6671310" y="5687147"/>
              <a:ext cx="2987040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GITHUB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與分工</a:t>
              </a:r>
              <a:endPara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0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97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122995" y="7426"/>
            <a:ext cx="3307405" cy="579538"/>
            <a:chOff x="6511797" y="5027204"/>
            <a:chExt cx="3307405" cy="579538"/>
          </a:xfrm>
        </p:grpSpPr>
        <p:sp>
          <p:nvSpPr>
            <p:cNvPr id="13" name="圓角矩形 12"/>
            <p:cNvSpPr/>
            <p:nvPr/>
          </p:nvSpPr>
          <p:spPr>
            <a:xfrm>
              <a:off x="6511797" y="5027204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7465222" y="5058818"/>
              <a:ext cx="1400557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" name="圓角矩形 18"/>
          <p:cNvSpPr/>
          <p:nvPr/>
        </p:nvSpPr>
        <p:spPr>
          <a:xfrm>
            <a:off x="879786" y="4471"/>
            <a:ext cx="10756037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8318297" y="12045"/>
            <a:ext cx="3307405" cy="4858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8528511" y="56289"/>
            <a:ext cx="2987040" cy="54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GITHUB </a:t>
            </a: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與分工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1796" y="614589"/>
            <a:ext cx="6068456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u="sng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GITHUB </a:t>
            </a:r>
            <a:r>
              <a:rPr lang="en-US" altLang="zh-TW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BRANCH &amp; MERGE</a:t>
            </a:r>
            <a:endParaRPr lang="zh-TW" altLang="en-US" sz="4000" b="1" u="sng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32" y="1425956"/>
            <a:ext cx="8201796" cy="51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97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4703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122995" y="7426"/>
            <a:ext cx="3307405" cy="579538"/>
            <a:chOff x="6511797" y="5027204"/>
            <a:chExt cx="3307405" cy="579538"/>
          </a:xfrm>
        </p:grpSpPr>
        <p:sp>
          <p:nvSpPr>
            <p:cNvPr id="13" name="圓角矩形 12"/>
            <p:cNvSpPr/>
            <p:nvPr/>
          </p:nvSpPr>
          <p:spPr>
            <a:xfrm>
              <a:off x="6511797" y="5027204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7465222" y="5058818"/>
              <a:ext cx="1400557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" name="圓角矩形 18"/>
          <p:cNvSpPr/>
          <p:nvPr/>
        </p:nvSpPr>
        <p:spPr>
          <a:xfrm>
            <a:off x="879786" y="4471"/>
            <a:ext cx="10756037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8318297" y="12045"/>
            <a:ext cx="3307405" cy="4858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8528511" y="56289"/>
            <a:ext cx="2987040" cy="54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GITHUB </a:t>
            </a: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與分工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13869" y="710496"/>
            <a:ext cx="12234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u="sng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分工</a:t>
            </a:r>
            <a:endParaRPr lang="zh-TW" altLang="en-US" sz="4000" b="1" u="sng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336667905"/>
              </p:ext>
            </p:extLst>
          </p:nvPr>
        </p:nvGraphicFramePr>
        <p:xfrm>
          <a:off x="1877405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437610" y="1884270"/>
            <a:ext cx="37452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程式撰寫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507429" y="3442267"/>
            <a:ext cx="37452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CSS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排版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6549" y="4938971"/>
            <a:ext cx="37452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特效設計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99357" y="5062643"/>
            <a:ext cx="37452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rgbClr val="0070C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程式撰寫</a:t>
            </a:r>
            <a:endParaRPr lang="zh-TW" altLang="en-US" sz="5400" b="1" dirty="0">
              <a:ln w="22225">
                <a:solidFill>
                  <a:srgbClr val="0070C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705489" y="2923166"/>
            <a:ext cx="374528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22225">
                  <a:solidFill>
                    <a:srgbClr val="0070C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Wireframe</a:t>
            </a:r>
            <a:r>
              <a:rPr lang="zh-CN" altLang="en-US" sz="5400" b="1" dirty="0" smtClean="0">
                <a:ln w="22225">
                  <a:solidFill>
                    <a:srgbClr val="0070C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設計</a:t>
            </a:r>
            <a:endParaRPr lang="zh-TW" altLang="en-US" sz="5400" b="1" dirty="0">
              <a:ln w="22225">
                <a:solidFill>
                  <a:srgbClr val="0070C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790167" y="1714077"/>
            <a:ext cx="37452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22225">
                  <a:solidFill>
                    <a:srgbClr val="0070C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PPT</a:t>
            </a:r>
            <a:r>
              <a:rPr lang="zh-CN" altLang="en-US" sz="5400" b="1" dirty="0" smtClean="0">
                <a:ln w="22225">
                  <a:solidFill>
                    <a:srgbClr val="0070C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設計</a:t>
            </a:r>
            <a:endParaRPr lang="zh-TW" altLang="en-US" sz="5400" b="1" dirty="0">
              <a:ln w="22225">
                <a:solidFill>
                  <a:srgbClr val="0070C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97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122995" y="7426"/>
            <a:ext cx="3307405" cy="579538"/>
            <a:chOff x="6511797" y="5027204"/>
            <a:chExt cx="3307405" cy="579538"/>
          </a:xfrm>
        </p:grpSpPr>
        <p:sp>
          <p:nvSpPr>
            <p:cNvPr id="13" name="圓角矩形 12"/>
            <p:cNvSpPr/>
            <p:nvPr/>
          </p:nvSpPr>
          <p:spPr>
            <a:xfrm>
              <a:off x="6511797" y="5027204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7465222" y="5058818"/>
              <a:ext cx="1400557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圓角矩形 15"/>
          <p:cNvSpPr/>
          <p:nvPr/>
        </p:nvSpPr>
        <p:spPr>
          <a:xfrm>
            <a:off x="8308569" y="2317"/>
            <a:ext cx="3307405" cy="4858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8528511" y="56289"/>
            <a:ext cx="2987040" cy="54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GITHUB </a:t>
            </a: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與分工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75489" y="3757"/>
            <a:ext cx="10756037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432176" y="1646976"/>
            <a:ext cx="7327647" cy="329320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800" b="1" u="sng" cap="none" spc="50" dirty="0" smtClean="0">
                <a:ln w="635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2"/>
              </a:rPr>
              <a:t>DEMO</a:t>
            </a:r>
            <a:endParaRPr lang="zh-TW" altLang="en-US" sz="20800" b="1" u="sng" cap="none" spc="50" dirty="0">
              <a:ln w="63500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1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alpha val="20000"/>
              </a:schemeClr>
            </a:gs>
            <a:gs pos="97000">
              <a:schemeClr val="tx1">
                <a:lumMod val="75000"/>
                <a:lumOff val="25000"/>
                <a:alpha val="2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圓角矩形 81"/>
          <p:cNvSpPr/>
          <p:nvPr/>
        </p:nvSpPr>
        <p:spPr>
          <a:xfrm>
            <a:off x="6206680" y="4934528"/>
            <a:ext cx="2062527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8348154" y="-13956"/>
            <a:ext cx="3307405" cy="600920"/>
            <a:chOff x="6507221" y="5634151"/>
            <a:chExt cx="3307405" cy="600920"/>
          </a:xfrm>
        </p:grpSpPr>
        <p:sp>
          <p:nvSpPr>
            <p:cNvPr id="16" name="圓角矩形 15"/>
            <p:cNvSpPr/>
            <p:nvPr/>
          </p:nvSpPr>
          <p:spPr>
            <a:xfrm>
              <a:off x="6507221" y="5634151"/>
              <a:ext cx="3307405" cy="48588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內容版面配置區 2"/>
            <p:cNvSpPr txBox="1">
              <a:spLocks/>
            </p:cNvSpPr>
            <p:nvPr/>
          </p:nvSpPr>
          <p:spPr>
            <a:xfrm>
              <a:off x="6671310" y="5687147"/>
              <a:ext cx="2987040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GITHUB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與分工</a:t>
              </a:r>
              <a:endPara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158010" y="-12192"/>
            <a:ext cx="3307405" cy="599156"/>
            <a:chOff x="6507925" y="5007586"/>
            <a:chExt cx="3307405" cy="599156"/>
          </a:xfrm>
        </p:grpSpPr>
        <p:sp>
          <p:nvSpPr>
            <p:cNvPr id="13" name="圓角矩形 12"/>
            <p:cNvSpPr/>
            <p:nvPr/>
          </p:nvSpPr>
          <p:spPr>
            <a:xfrm>
              <a:off x="6507925" y="5007586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7465222" y="5058818"/>
              <a:ext cx="1400557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585947" y="-2401"/>
            <a:ext cx="3307405" cy="485885"/>
            <a:chOff x="6507220" y="4417524"/>
            <a:chExt cx="3307405" cy="485885"/>
          </a:xfrm>
        </p:grpSpPr>
        <p:sp>
          <p:nvSpPr>
            <p:cNvPr id="10" name="圓角矩形 9"/>
            <p:cNvSpPr/>
            <p:nvPr/>
          </p:nvSpPr>
          <p:spPr>
            <a:xfrm>
              <a:off x="6507220" y="4417524"/>
              <a:ext cx="3307405" cy="48588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內容版面配置區 2"/>
            <p:cNvSpPr txBox="1">
              <a:spLocks/>
            </p:cNvSpPr>
            <p:nvPr/>
          </p:nvSpPr>
          <p:spPr>
            <a:xfrm>
              <a:off x="6671310" y="4493952"/>
              <a:ext cx="2987040" cy="3333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Grid system &amp; Wireframe</a:t>
              </a:r>
              <a:endParaRPr lang="en-US" altLang="zh-CN" sz="18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9" name="圓角矩形 18"/>
          <p:cNvSpPr/>
          <p:nvPr/>
        </p:nvSpPr>
        <p:spPr>
          <a:xfrm>
            <a:off x="3274700" y="-5135"/>
            <a:ext cx="8380859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6214377" y="5479726"/>
            <a:ext cx="2062527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4098129" y="5485675"/>
            <a:ext cx="2062527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4098133" y="4936263"/>
            <a:ext cx="2062527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5083374" y="3362147"/>
            <a:ext cx="2062527" cy="48588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7338203" y="3362147"/>
            <a:ext cx="2062527" cy="48588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573716" y="3347518"/>
            <a:ext cx="2062527" cy="48588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2828545" y="3347518"/>
            <a:ext cx="2062527" cy="48588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>
            <a:off x="9593032" y="3347517"/>
            <a:ext cx="2062527" cy="48588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標題 1"/>
          <p:cNvSpPr txBox="1">
            <a:spLocks/>
          </p:cNvSpPr>
          <p:nvPr/>
        </p:nvSpPr>
        <p:spPr>
          <a:xfrm>
            <a:off x="573716" y="3337358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關於我們</a:t>
            </a:r>
            <a:r>
              <a:rPr lang="en-US" altLang="zh-CN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標題 1"/>
          <p:cNvSpPr txBox="1">
            <a:spLocks/>
          </p:cNvSpPr>
          <p:nvPr/>
        </p:nvSpPr>
        <p:spPr>
          <a:xfrm>
            <a:off x="2828544" y="3337357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最新消息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4098129" y="4933081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外籍生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標題 1"/>
          <p:cNvSpPr txBox="1">
            <a:spLocks/>
          </p:cNvSpPr>
          <p:nvPr/>
        </p:nvSpPr>
        <p:spPr>
          <a:xfrm>
            <a:off x="7338203" y="3337357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交換學生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標題 1"/>
          <p:cNvSpPr txBox="1">
            <a:spLocks/>
          </p:cNvSpPr>
          <p:nvPr/>
        </p:nvSpPr>
        <p:spPr>
          <a:xfrm>
            <a:off x="9593032" y="3337357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聯絡我們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6249601" y="1607220"/>
            <a:ext cx="2062527" cy="48588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標題 1"/>
          <p:cNvSpPr txBox="1">
            <a:spLocks/>
          </p:cNvSpPr>
          <p:nvPr/>
        </p:nvSpPr>
        <p:spPr>
          <a:xfrm>
            <a:off x="6195883" y="1605949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</a:t>
            </a:r>
            <a:r>
              <a:rPr lang="en-US" altLang="zh-CN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omepage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3899568" y="1609535"/>
            <a:ext cx="2062527" cy="48588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標題 1"/>
          <p:cNvSpPr txBox="1">
            <a:spLocks/>
          </p:cNvSpPr>
          <p:nvPr/>
        </p:nvSpPr>
        <p:spPr>
          <a:xfrm>
            <a:off x="3845850" y="1608264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52" name="直線接點 51"/>
          <p:cNvCxnSpPr>
            <a:stCxn id="39" idx="1"/>
            <a:endCxn id="43" idx="3"/>
          </p:cNvCxnSpPr>
          <p:nvPr/>
        </p:nvCxnSpPr>
        <p:spPr>
          <a:xfrm flipH="1">
            <a:off x="5962095" y="1850163"/>
            <a:ext cx="287506" cy="231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弧形接點 56"/>
          <p:cNvCxnSpPr>
            <a:endCxn id="31" idx="0"/>
          </p:cNvCxnSpPr>
          <p:nvPr/>
        </p:nvCxnSpPr>
        <p:spPr>
          <a:xfrm>
            <a:off x="6295321" y="2607013"/>
            <a:ext cx="4328975" cy="740504"/>
          </a:xfrm>
          <a:prstGeom prst="curved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弧形接點 58"/>
          <p:cNvCxnSpPr>
            <a:endCxn id="30" idx="0"/>
          </p:cNvCxnSpPr>
          <p:nvPr/>
        </p:nvCxnSpPr>
        <p:spPr>
          <a:xfrm rot="10800000" flipV="1">
            <a:off x="3859809" y="2607012"/>
            <a:ext cx="2435512" cy="740505"/>
          </a:xfrm>
          <a:prstGeom prst="curved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弧形接點 60"/>
          <p:cNvCxnSpPr>
            <a:endCxn id="34" idx="0"/>
          </p:cNvCxnSpPr>
          <p:nvPr/>
        </p:nvCxnSpPr>
        <p:spPr>
          <a:xfrm rot="10800000" flipV="1">
            <a:off x="1604981" y="2607012"/>
            <a:ext cx="4690341" cy="730346"/>
          </a:xfrm>
          <a:prstGeom prst="curved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弧形接點 62"/>
          <p:cNvCxnSpPr>
            <a:endCxn id="37" idx="0"/>
          </p:cNvCxnSpPr>
          <p:nvPr/>
        </p:nvCxnSpPr>
        <p:spPr>
          <a:xfrm>
            <a:off x="6295321" y="2607012"/>
            <a:ext cx="2074146" cy="730345"/>
          </a:xfrm>
          <a:prstGeom prst="curved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endCxn id="27" idx="0"/>
          </p:cNvCxnSpPr>
          <p:nvPr/>
        </p:nvCxnSpPr>
        <p:spPr>
          <a:xfrm>
            <a:off x="6103018" y="1850162"/>
            <a:ext cx="11620" cy="151198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弧形接點 70"/>
          <p:cNvCxnSpPr>
            <a:stCxn id="27" idx="2"/>
            <a:endCxn id="26" idx="0"/>
          </p:cNvCxnSpPr>
          <p:nvPr/>
        </p:nvCxnSpPr>
        <p:spPr>
          <a:xfrm rot="5400000">
            <a:off x="5077903" y="3899527"/>
            <a:ext cx="1088231" cy="985241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弧形接點 72"/>
          <p:cNvCxnSpPr>
            <a:stCxn id="27" idx="2"/>
          </p:cNvCxnSpPr>
          <p:nvPr/>
        </p:nvCxnSpPr>
        <p:spPr>
          <a:xfrm rot="16200000" flipH="1">
            <a:off x="6132523" y="3830147"/>
            <a:ext cx="1095235" cy="1131004"/>
          </a:xfrm>
          <a:prstGeom prst="curved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標題 1"/>
          <p:cNvSpPr txBox="1">
            <a:spLocks/>
          </p:cNvSpPr>
          <p:nvPr/>
        </p:nvSpPr>
        <p:spPr>
          <a:xfrm>
            <a:off x="5089036" y="3354801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實用指南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9" name="標題 1"/>
          <p:cNvSpPr txBox="1">
            <a:spLocks/>
          </p:cNvSpPr>
          <p:nvPr/>
        </p:nvSpPr>
        <p:spPr>
          <a:xfrm>
            <a:off x="4098129" y="5471013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陸生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1" name="標題 1"/>
          <p:cNvSpPr txBox="1">
            <a:spLocks/>
          </p:cNvSpPr>
          <p:nvPr/>
        </p:nvSpPr>
        <p:spPr>
          <a:xfrm>
            <a:off x="6226398" y="5471013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獎學金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3" name="標題 1"/>
          <p:cNvSpPr txBox="1">
            <a:spLocks/>
          </p:cNvSpPr>
          <p:nvPr/>
        </p:nvSpPr>
        <p:spPr>
          <a:xfrm>
            <a:off x="6206680" y="4949050"/>
            <a:ext cx="2062527" cy="40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僑生</a:t>
            </a:r>
            <a:endParaRPr lang="zh-TW" altLang="en-US" sz="1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11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97000">
              <a:schemeClr val="accent6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159571"/>
            <a:ext cx="12191999" cy="1648358"/>
          </a:xfrm>
          <a:prstGeom prst="rect">
            <a:avLst/>
          </a:prstGeom>
          <a:solidFill>
            <a:schemeClr val="accent6">
              <a:lumMod val="50000"/>
              <a:alpha val="3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8324121" y="-2401"/>
            <a:ext cx="3307405" cy="600920"/>
            <a:chOff x="6507221" y="5634151"/>
            <a:chExt cx="3307405" cy="600920"/>
          </a:xfrm>
        </p:grpSpPr>
        <p:sp>
          <p:nvSpPr>
            <p:cNvPr id="16" name="圓角矩形 15"/>
            <p:cNvSpPr/>
            <p:nvPr/>
          </p:nvSpPr>
          <p:spPr>
            <a:xfrm>
              <a:off x="6507221" y="5634151"/>
              <a:ext cx="3307405" cy="48588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內容版面配置區 2"/>
            <p:cNvSpPr txBox="1">
              <a:spLocks/>
            </p:cNvSpPr>
            <p:nvPr/>
          </p:nvSpPr>
          <p:spPr>
            <a:xfrm>
              <a:off x="6671310" y="5687147"/>
              <a:ext cx="2987040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GITHUB </a:t>
              </a: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分工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74031" y="0"/>
            <a:ext cx="3307405" cy="599156"/>
            <a:chOff x="6507925" y="5007586"/>
            <a:chExt cx="3307405" cy="599156"/>
          </a:xfrm>
        </p:grpSpPr>
        <p:sp>
          <p:nvSpPr>
            <p:cNvPr id="13" name="圓角矩形 12"/>
            <p:cNvSpPr/>
            <p:nvPr/>
          </p:nvSpPr>
          <p:spPr>
            <a:xfrm>
              <a:off x="6507925" y="5007586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6527755" y="5058818"/>
              <a:ext cx="3287575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61846" y="2623"/>
            <a:ext cx="10769680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54" y="1147308"/>
            <a:ext cx="3395372" cy="56262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9" y="1160279"/>
            <a:ext cx="3395996" cy="562553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0" y="2807928"/>
            <a:ext cx="12191999" cy="3463046"/>
          </a:xfrm>
          <a:prstGeom prst="rect">
            <a:avLst/>
          </a:prstGeom>
          <a:solidFill>
            <a:schemeClr val="accent6">
              <a:lumMod val="20000"/>
              <a:lumOff val="80000"/>
              <a:alpha val="3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4444" y="6270974"/>
            <a:ext cx="12187555" cy="502572"/>
          </a:xfrm>
          <a:prstGeom prst="rect">
            <a:avLst/>
          </a:prstGeom>
          <a:solidFill>
            <a:schemeClr val="accent6">
              <a:lumMod val="75000"/>
              <a:alpha val="3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985908" y="1522085"/>
            <a:ext cx="25358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HEADER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327925" y="4077786"/>
            <a:ext cx="18517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MAIN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22352" y="6088559"/>
            <a:ext cx="20629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FOOTER</a:t>
            </a:r>
            <a:endParaRPr lang="zh-TW" altLang="en-US" sz="4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8035" y="405684"/>
            <a:ext cx="41850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首頁 </a:t>
            </a:r>
            <a:r>
              <a:rPr lang="en-US" altLang="zh-CN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Homepage</a:t>
            </a:r>
            <a:endParaRPr lang="zh-TW" altLang="en-US" sz="4000" b="1" u="sng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19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97000">
              <a:schemeClr val="accent6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8324121" y="-2401"/>
            <a:ext cx="3307405" cy="600920"/>
            <a:chOff x="6507221" y="5634151"/>
            <a:chExt cx="3307405" cy="600920"/>
          </a:xfrm>
        </p:grpSpPr>
        <p:sp>
          <p:nvSpPr>
            <p:cNvPr id="16" name="圓角矩形 15"/>
            <p:cNvSpPr/>
            <p:nvPr/>
          </p:nvSpPr>
          <p:spPr>
            <a:xfrm>
              <a:off x="6507221" y="5634151"/>
              <a:ext cx="3307405" cy="48588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內容版面配置區 2"/>
            <p:cNvSpPr txBox="1">
              <a:spLocks/>
            </p:cNvSpPr>
            <p:nvPr/>
          </p:nvSpPr>
          <p:spPr>
            <a:xfrm>
              <a:off x="6671310" y="5687147"/>
              <a:ext cx="2987040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GITHUB </a:t>
              </a: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分工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74031" y="0"/>
            <a:ext cx="3307405" cy="599156"/>
            <a:chOff x="6507925" y="5007586"/>
            <a:chExt cx="3307405" cy="599156"/>
          </a:xfrm>
        </p:grpSpPr>
        <p:sp>
          <p:nvSpPr>
            <p:cNvPr id="13" name="圓角矩形 12"/>
            <p:cNvSpPr/>
            <p:nvPr/>
          </p:nvSpPr>
          <p:spPr>
            <a:xfrm>
              <a:off x="6507925" y="5007586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6527755" y="5058818"/>
              <a:ext cx="3287575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61846" y="2623"/>
            <a:ext cx="10769680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7991" y="405684"/>
            <a:ext cx="42851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關於我們 </a:t>
            </a:r>
            <a:r>
              <a:rPr lang="en-US" altLang="zh-CN" sz="4000" b="1" u="sng" spc="50" dirty="0" err="1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AboutUs</a:t>
            </a:r>
            <a:endParaRPr lang="zh-TW" altLang="en-US" sz="4000" b="1" u="sng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77" y="1866095"/>
            <a:ext cx="3881981" cy="38695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34" y="1315535"/>
            <a:ext cx="2981826" cy="49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97000">
              <a:schemeClr val="accent6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8324121" y="-2401"/>
            <a:ext cx="3307405" cy="600920"/>
            <a:chOff x="6507221" y="5634151"/>
            <a:chExt cx="3307405" cy="600920"/>
          </a:xfrm>
        </p:grpSpPr>
        <p:sp>
          <p:nvSpPr>
            <p:cNvPr id="16" name="圓角矩形 15"/>
            <p:cNvSpPr/>
            <p:nvPr/>
          </p:nvSpPr>
          <p:spPr>
            <a:xfrm>
              <a:off x="6507221" y="5634151"/>
              <a:ext cx="3307405" cy="48588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內容版面配置區 2"/>
            <p:cNvSpPr txBox="1">
              <a:spLocks/>
            </p:cNvSpPr>
            <p:nvPr/>
          </p:nvSpPr>
          <p:spPr>
            <a:xfrm>
              <a:off x="6671310" y="5687147"/>
              <a:ext cx="2987040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GITHUB </a:t>
              </a: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分工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74031" y="0"/>
            <a:ext cx="3307405" cy="599156"/>
            <a:chOff x="6507925" y="5007586"/>
            <a:chExt cx="3307405" cy="599156"/>
          </a:xfrm>
        </p:grpSpPr>
        <p:sp>
          <p:nvSpPr>
            <p:cNvPr id="13" name="圓角矩形 12"/>
            <p:cNvSpPr/>
            <p:nvPr/>
          </p:nvSpPr>
          <p:spPr>
            <a:xfrm>
              <a:off x="6507925" y="5007586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6527755" y="5058818"/>
              <a:ext cx="3287575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61846" y="2623"/>
            <a:ext cx="10769680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8039" y="405684"/>
            <a:ext cx="34650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最新消息</a:t>
            </a:r>
            <a:r>
              <a:rPr lang="en-US" altLang="zh-CN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News</a:t>
            </a:r>
            <a:endParaRPr lang="zh-TW" altLang="en-US" sz="4000" b="1" u="sng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08" y="1268360"/>
            <a:ext cx="3171541" cy="52553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52" y="1728682"/>
            <a:ext cx="3613608" cy="40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97000">
              <a:schemeClr val="accent6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8324121" y="-2401"/>
            <a:ext cx="3307405" cy="600920"/>
            <a:chOff x="6507221" y="5634151"/>
            <a:chExt cx="3307405" cy="600920"/>
          </a:xfrm>
        </p:grpSpPr>
        <p:sp>
          <p:nvSpPr>
            <p:cNvPr id="16" name="圓角矩形 15"/>
            <p:cNvSpPr/>
            <p:nvPr/>
          </p:nvSpPr>
          <p:spPr>
            <a:xfrm>
              <a:off x="6507221" y="5634151"/>
              <a:ext cx="3307405" cy="48588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內容版面配置區 2"/>
            <p:cNvSpPr txBox="1">
              <a:spLocks/>
            </p:cNvSpPr>
            <p:nvPr/>
          </p:nvSpPr>
          <p:spPr>
            <a:xfrm>
              <a:off x="6671310" y="5687147"/>
              <a:ext cx="2987040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GITHUB </a:t>
              </a: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分工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74031" y="0"/>
            <a:ext cx="3307405" cy="599156"/>
            <a:chOff x="6507925" y="5007586"/>
            <a:chExt cx="3307405" cy="599156"/>
          </a:xfrm>
        </p:grpSpPr>
        <p:sp>
          <p:nvSpPr>
            <p:cNvPr id="13" name="圓角矩形 12"/>
            <p:cNvSpPr/>
            <p:nvPr/>
          </p:nvSpPr>
          <p:spPr>
            <a:xfrm>
              <a:off x="6507925" y="5007586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6527755" y="5058818"/>
              <a:ext cx="3287575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61846" y="2623"/>
            <a:ext cx="10769680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1872" y="405684"/>
            <a:ext cx="35573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實用指南</a:t>
            </a:r>
            <a:r>
              <a:rPr lang="en-US" altLang="zh-CN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Guide</a:t>
            </a:r>
            <a:endParaRPr lang="zh-TW" altLang="en-US" sz="4000" b="1" u="sng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47" y="1113570"/>
            <a:ext cx="3276802" cy="543232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04" y="2135779"/>
            <a:ext cx="4061812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97000">
              <a:schemeClr val="accent6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8324121" y="-2401"/>
            <a:ext cx="3307405" cy="600920"/>
            <a:chOff x="6507221" y="5634151"/>
            <a:chExt cx="3307405" cy="600920"/>
          </a:xfrm>
        </p:grpSpPr>
        <p:sp>
          <p:nvSpPr>
            <p:cNvPr id="16" name="圓角矩形 15"/>
            <p:cNvSpPr/>
            <p:nvPr/>
          </p:nvSpPr>
          <p:spPr>
            <a:xfrm>
              <a:off x="6507221" y="5634151"/>
              <a:ext cx="3307405" cy="48588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內容版面配置區 2"/>
            <p:cNvSpPr txBox="1">
              <a:spLocks/>
            </p:cNvSpPr>
            <p:nvPr/>
          </p:nvSpPr>
          <p:spPr>
            <a:xfrm>
              <a:off x="6671310" y="5687147"/>
              <a:ext cx="2987040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GITHUB </a:t>
              </a: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分工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74031" y="0"/>
            <a:ext cx="3307405" cy="599156"/>
            <a:chOff x="6507925" y="5007586"/>
            <a:chExt cx="3307405" cy="599156"/>
          </a:xfrm>
        </p:grpSpPr>
        <p:sp>
          <p:nvSpPr>
            <p:cNvPr id="13" name="圓角矩形 12"/>
            <p:cNvSpPr/>
            <p:nvPr/>
          </p:nvSpPr>
          <p:spPr>
            <a:xfrm>
              <a:off x="6507925" y="5007586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6527755" y="5058818"/>
              <a:ext cx="3287575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61846" y="2623"/>
            <a:ext cx="10769680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5130" y="511303"/>
            <a:ext cx="61482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u="sng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交換</a:t>
            </a:r>
            <a:r>
              <a:rPr lang="zh-CN" altLang="en-US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學生</a:t>
            </a:r>
            <a:r>
              <a:rPr lang="en-US" altLang="zh-CN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Student Exchange</a:t>
            </a:r>
            <a:endParaRPr lang="zh-TW" altLang="en-US" sz="4000" b="1" u="sng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59" y="1219189"/>
            <a:ext cx="3304990" cy="54773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93" y="2298249"/>
            <a:ext cx="4031329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97000">
              <a:schemeClr val="accent6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8324121" y="-2401"/>
            <a:ext cx="3307405" cy="600920"/>
            <a:chOff x="6507221" y="5634151"/>
            <a:chExt cx="3307405" cy="600920"/>
          </a:xfrm>
        </p:grpSpPr>
        <p:sp>
          <p:nvSpPr>
            <p:cNvPr id="16" name="圓角矩形 15"/>
            <p:cNvSpPr/>
            <p:nvPr/>
          </p:nvSpPr>
          <p:spPr>
            <a:xfrm>
              <a:off x="6507221" y="5634151"/>
              <a:ext cx="3307405" cy="48588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內容版面配置區 2"/>
            <p:cNvSpPr txBox="1">
              <a:spLocks/>
            </p:cNvSpPr>
            <p:nvPr/>
          </p:nvSpPr>
          <p:spPr>
            <a:xfrm>
              <a:off x="6671310" y="5687147"/>
              <a:ext cx="2987040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GITHUB </a:t>
              </a: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分工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74031" y="0"/>
            <a:ext cx="3307405" cy="599156"/>
            <a:chOff x="6507925" y="5007586"/>
            <a:chExt cx="3307405" cy="599156"/>
          </a:xfrm>
        </p:grpSpPr>
        <p:sp>
          <p:nvSpPr>
            <p:cNvPr id="13" name="圓角矩形 12"/>
            <p:cNvSpPr/>
            <p:nvPr/>
          </p:nvSpPr>
          <p:spPr>
            <a:xfrm>
              <a:off x="6507925" y="5007586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6527755" y="5058818"/>
              <a:ext cx="3287575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61846" y="2623"/>
            <a:ext cx="10769680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0998" y="405684"/>
            <a:ext cx="45591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聯絡我們</a:t>
            </a:r>
            <a:r>
              <a:rPr lang="en-US" altLang="zh-CN" sz="4000" b="1" u="sng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Contact us</a:t>
            </a:r>
            <a:endParaRPr lang="zh-TW" altLang="en-US" sz="4000" b="1" u="sng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53" y="1793888"/>
            <a:ext cx="4128478" cy="39283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75" y="1347875"/>
            <a:ext cx="3082601" cy="5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97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025"/>
            <a:ext cx="12192000" cy="4784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8324121" y="-2401"/>
            <a:ext cx="3307405" cy="600920"/>
            <a:chOff x="6507221" y="5634151"/>
            <a:chExt cx="3307405" cy="600920"/>
          </a:xfrm>
        </p:grpSpPr>
        <p:sp>
          <p:nvSpPr>
            <p:cNvPr id="16" name="圓角矩形 15"/>
            <p:cNvSpPr/>
            <p:nvPr/>
          </p:nvSpPr>
          <p:spPr>
            <a:xfrm>
              <a:off x="6507221" y="5634151"/>
              <a:ext cx="3307405" cy="48588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內容版面配置區 2"/>
            <p:cNvSpPr txBox="1">
              <a:spLocks/>
            </p:cNvSpPr>
            <p:nvPr/>
          </p:nvSpPr>
          <p:spPr>
            <a:xfrm>
              <a:off x="6671310" y="5687147"/>
              <a:ext cx="2987040" cy="547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GITHUB </a:t>
              </a: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分工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圓角矩形 6"/>
          <p:cNvSpPr/>
          <p:nvPr/>
        </p:nvSpPr>
        <p:spPr>
          <a:xfrm>
            <a:off x="875489" y="-12562"/>
            <a:ext cx="3307405" cy="4858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837298" y="39040"/>
            <a:ext cx="1400557" cy="547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en-US" altLang="zh-CN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585947" y="-2401"/>
            <a:ext cx="3307405" cy="48588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750037" y="74027"/>
            <a:ext cx="2987040" cy="3333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Grid system &amp; Wireframe</a:t>
            </a:r>
            <a:endParaRPr lang="en-US" altLang="zh-CN" sz="18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861846" y="4388"/>
            <a:ext cx="10769680" cy="4858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6274031" y="0"/>
            <a:ext cx="3307405" cy="599156"/>
            <a:chOff x="6507925" y="5007586"/>
            <a:chExt cx="3307405" cy="599156"/>
          </a:xfrm>
        </p:grpSpPr>
        <p:sp>
          <p:nvSpPr>
            <p:cNvPr id="13" name="圓角矩形 12"/>
            <p:cNvSpPr/>
            <p:nvPr/>
          </p:nvSpPr>
          <p:spPr>
            <a:xfrm>
              <a:off x="6507925" y="5007586"/>
              <a:ext cx="3307405" cy="4834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內容版面配置區 2"/>
            <p:cNvSpPr txBox="1">
              <a:spLocks/>
            </p:cNvSpPr>
            <p:nvPr/>
          </p:nvSpPr>
          <p:spPr>
            <a:xfrm>
              <a:off x="6527755" y="5058818"/>
              <a:ext cx="3287575" cy="54792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技術使用</a:t>
              </a:r>
              <a:endParaRPr lang="en-US" altLang="zh-CN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8757"/>
            <a:ext cx="10058400" cy="589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4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222</Words>
  <Application>Microsoft Office PowerPoint</Application>
  <PresentationFormat>寬螢幕</PresentationFormat>
  <Paragraphs>92</Paragraphs>
  <Slides>12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新細明體</vt:lpstr>
      <vt:lpstr>標楷體</vt:lpstr>
      <vt:lpstr>Arial</vt:lpstr>
      <vt:lpstr>Calibri</vt:lpstr>
      <vt:lpstr>Calibri Light</vt:lpstr>
      <vt:lpstr>Office 佈景主題</vt:lpstr>
      <vt:lpstr>國立臺北科技大學 國際事務處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Leo Huang</dc:creator>
  <cp:lastModifiedBy>Leo Huang</cp:lastModifiedBy>
  <cp:revision>23</cp:revision>
  <dcterms:created xsi:type="dcterms:W3CDTF">2017-04-24T12:15:53Z</dcterms:created>
  <dcterms:modified xsi:type="dcterms:W3CDTF">2017-04-26T04:17:41Z</dcterms:modified>
</cp:coreProperties>
</file>